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65" r:id="rId2"/>
    <p:sldMasterId id="2147483753" r:id="rId3"/>
    <p:sldMasterId id="2147484298" r:id="rId4"/>
    <p:sldMasterId id="2147484322" r:id="rId5"/>
  </p:sldMasterIdLst>
  <p:notesMasterIdLst>
    <p:notesMasterId r:id="rId16"/>
  </p:notesMasterIdLst>
  <p:handoutMasterIdLst>
    <p:handoutMasterId r:id="rId17"/>
  </p:handoutMasterIdLst>
  <p:sldIdLst>
    <p:sldId id="291" r:id="rId6"/>
    <p:sldId id="301" r:id="rId7"/>
    <p:sldId id="308" r:id="rId8"/>
    <p:sldId id="303" r:id="rId9"/>
    <p:sldId id="302" r:id="rId10"/>
    <p:sldId id="284" r:id="rId11"/>
    <p:sldId id="299" r:id="rId12"/>
    <p:sldId id="300" r:id="rId13"/>
    <p:sldId id="306" r:id="rId14"/>
    <p:sldId id="307" r:id="rId15"/>
  </p:sldIdLst>
  <p:sldSz cx="9144000" cy="6858000" type="screen4x3"/>
  <p:notesSz cx="9296400" cy="6881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9900"/>
    <a:srgbClr val="000066"/>
    <a:srgbClr val="CCCCFF"/>
    <a:srgbClr val="CC99FF"/>
    <a:srgbClr val="990000"/>
    <a:srgbClr val="00FF99"/>
    <a:srgbClr val="FF0000"/>
    <a:srgbClr val="EC00A3"/>
    <a:srgbClr val="BA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81" autoAdjust="0"/>
    <p:restoredTop sz="96774" autoAdjust="0"/>
  </p:normalViewPr>
  <p:slideViewPr>
    <p:cSldViewPr snapToGrid="0">
      <p:cViewPr varScale="1">
        <p:scale>
          <a:sx n="82" d="100"/>
          <a:sy n="82" d="100"/>
        </p:scale>
        <p:origin x="970" y="58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3808" y="-72"/>
      </p:cViewPr>
      <p:guideLst>
        <p:guide orient="horz" pos="216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2E72D42-C506-4D7D-879F-4A295270F3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48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6" tIns="46218" rIns="92436" bIns="46218" numCol="1" anchor="t" anchorCtr="0" compatLnSpc="1">
            <a:prstTxWarp prst="textNoShape">
              <a:avLst/>
            </a:prstTxWarp>
          </a:bodyPr>
          <a:lstStyle>
            <a:lvl1pPr defTabSz="924199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F82B2F0-FB90-4864-B26C-944D2C4B531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27487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6" tIns="46218" rIns="92436" bIns="46218" numCol="1" anchor="t" anchorCtr="0" compatLnSpc="1">
            <a:prstTxWarp prst="textNoShape">
              <a:avLst/>
            </a:prstTxWarp>
          </a:bodyPr>
          <a:lstStyle>
            <a:lvl1pPr algn="r" defTabSz="924199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D606FB63-9244-49FD-B7F4-74A1904A587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37325"/>
            <a:ext cx="402748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6" tIns="46218" rIns="92436" bIns="46218" numCol="1" anchor="b" anchorCtr="0" compatLnSpc="1">
            <a:prstTxWarp prst="textNoShape">
              <a:avLst/>
            </a:prstTxWarp>
          </a:bodyPr>
          <a:lstStyle>
            <a:lvl1pPr defTabSz="924199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447FB548-9D3D-475F-B364-0C942B708BB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537325"/>
            <a:ext cx="4027487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6" tIns="46218" rIns="92436" bIns="46218" numCol="1" anchor="b" anchorCtr="0" compatLnSpc="1">
            <a:prstTxWarp prst="textNoShape">
              <a:avLst/>
            </a:prstTxWarp>
          </a:bodyPr>
          <a:lstStyle>
            <a:lvl1pPr algn="r" defTabSz="924199" eaLnBrk="1" hangingPunct="1">
              <a:defRPr sz="1200"/>
            </a:lvl1pPr>
          </a:lstStyle>
          <a:p>
            <a:pPr>
              <a:defRPr/>
            </a:pPr>
            <a:fld id="{51539FAB-636A-4B88-9B8D-D718C4D5C1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2A53F58-AB6C-42D7-BCDF-6237CF70B39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687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19" tIns="44659" rIns="89319" bIns="4465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8A32135C-D803-40B4-832B-759A77ACB26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260975" y="0"/>
            <a:ext cx="40687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19" tIns="44659" rIns="89319" bIns="4465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26969CBB-9ECD-4FC0-B480-7796BE3DDED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500063"/>
            <a:ext cx="3487738" cy="2616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36CACD09-7109-4734-8628-B7CC7A060B0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90625" y="3282950"/>
            <a:ext cx="6848475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19" tIns="44659" rIns="89319" bIns="44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4AD0B269-7C95-4FC8-A304-75EFA1D7F29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1925"/>
            <a:ext cx="406876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19" tIns="44659" rIns="89319" bIns="4465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23F377A1-5F81-4B85-90B5-2918ACB753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0975" y="6511925"/>
            <a:ext cx="406876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19" tIns="44659" rIns="89319" bIns="4465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CC0924C-3DF8-45A1-B403-3BABB5342A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BFD2FB3F-7EB3-4176-879C-43913E9463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5488" indent="-277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6013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10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818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5388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2588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9788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6988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6D54AD6-C6D1-49BF-9CE1-2C14C4128933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72DE5D4-37E7-4E69-BA84-13598B2A9D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0E1C8E06-E04B-4F74-96E9-D495992D13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98F17ACC-37E9-4732-A8E2-CD40DDC2A55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784EA8EF-C7D4-41E7-8315-D5DBEB665F6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257D5CB2-5E3C-462B-AF9D-5FA7A20907A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5EABAA06-D319-4174-84BF-EB1503AB86A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1F83567B-97EF-4B4A-A716-E55EBC57FE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465B78-4C75-4348-97AD-A3F271EBE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EE6AF10-86A8-4F85-8EF2-4C48494CD74D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9CAAC2C-5ED3-49B3-9B00-7181AA704229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4EADD7-EA66-40E7-88CB-88AD03F3A0A6}"/>
              </a:ext>
            </a:extLst>
          </p:cNvPr>
          <p:cNvSpPr/>
          <p:nvPr userDrawn="1"/>
        </p:nvSpPr>
        <p:spPr>
          <a:xfrm>
            <a:off x="152400" y="6197600"/>
            <a:ext cx="8832850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5" name="Picture 29">
            <a:extLst>
              <a:ext uri="{FF2B5EF4-FFF2-40B4-BE49-F238E27FC236}">
                <a16:creationId xmlns:a16="http://schemas.microsoft.com/office/drawing/2014/main" id="{6E85EF65-FA3B-40DA-AE7E-AD5A6FEF47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6213475"/>
            <a:ext cx="9334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lide Number Placeholder 28">
            <a:extLst>
              <a:ext uri="{FF2B5EF4-FFF2-40B4-BE49-F238E27FC236}">
                <a16:creationId xmlns:a16="http://schemas.microsoft.com/office/drawing/2014/main" id="{4875C202-B7BF-4796-991E-1B40AD7B21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03CC0-0209-4AE9-ABB5-CDD6EB02FA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3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B2309562-6A7F-4993-9863-9654189149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8600" y="5173663"/>
            <a:ext cx="3044825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B65427F-5A5D-4863-A0F8-2C989BDB9DFC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AF39C876-FB6F-4C75-AFDC-0A8C02D6D5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6A15C-E8E0-4288-8075-2964308A5C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953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03DEC996-E213-4AE3-9871-5905FF8535E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9AB95DBF-06B1-465B-87E0-2B58E505B9B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85F79972-C29B-4628-AE80-A87C35A1E71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22BA7A-B19C-4EEC-8533-AF0DF6850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  <p:pic>
        <p:nvPicPr>
          <p:cNvPr id="8" name="Picture 24">
            <a:extLst>
              <a:ext uri="{FF2B5EF4-FFF2-40B4-BE49-F238E27FC236}">
                <a16:creationId xmlns:a16="http://schemas.microsoft.com/office/drawing/2014/main" id="{33C22047-BFED-47D6-A1AF-8C6AEB534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725" y="4778375"/>
            <a:ext cx="933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9F23B8-D01C-4E67-A2F6-54FD16383680}"/>
              </a:ext>
            </a:extLst>
          </p:cNvPr>
          <p:cNvSpPr/>
          <p:nvPr userDrawn="1"/>
        </p:nvSpPr>
        <p:spPr>
          <a:xfrm>
            <a:off x="152400" y="6197600"/>
            <a:ext cx="8832850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0" name="Picture 26">
            <a:extLst>
              <a:ext uri="{FF2B5EF4-FFF2-40B4-BE49-F238E27FC236}">
                <a16:creationId xmlns:a16="http://schemas.microsoft.com/office/drawing/2014/main" id="{B4D29A71-8083-4F74-9179-1C0DA9D9DF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6213475"/>
            <a:ext cx="9334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545158" y="140891"/>
            <a:ext cx="4025108" cy="867727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3844927" y="-3365500"/>
            <a:ext cx="1447800" cy="8832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9690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0FDD9-0274-40E3-8976-398D83BBE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00C60-36BF-416E-8308-717D16630D7B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6359A-677E-4F0C-92DF-DCCCE9603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423A5-8EF1-4B38-B3EE-BFFEF6E35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0EB5A-EDB2-44E2-9BD5-E533CBCA1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905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D17A0-D313-456C-AA14-B44A10C6A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8B94F-556B-4A35-94E1-0CF3D3C8594F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379FF-1D1B-4630-9933-B5D14E852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8EAAD-4ABC-4920-A481-D239168F1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72CBF-6822-40C3-8ED5-C8DFBE4B56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280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C8695-6D65-42E0-8DCE-0D064C109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F6406-1A96-4888-9992-CA7E9B78E0E3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3DD64-9A70-4484-A1BB-635C7D89E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D50E8-C4D1-43B7-B381-63344B78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0BBC3-A9BC-41AA-8769-8EE9B3BE80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940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5187328-B309-4510-B881-EBEEBF233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EB5D3-9736-4205-B869-0155C22BED03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B2FCAA-044D-4BD7-B9AE-6DD7EC7CD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DC252A-F486-44BD-A5D6-BE2877CB6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6AE5D-63C6-43C8-BA8C-CD1B849E04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745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1FDFCC3-2BD9-490C-B6B9-FB71B5ED3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9A5F4-FD06-470B-8621-0F95AEAA4945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A4434F0-6E85-4E21-BF6B-336C12C28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42FCEA4-080C-4532-976A-D6A7E60FE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64E9A-4E5B-4564-A364-D2C5B381A9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326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007C40C-3233-48A5-8DCB-E4CEF43D1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7E484-E2B2-4085-BFD2-22BFD3A0008A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80E9C0A-82A5-4C11-B8CA-8D7BDC47F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27DD565-C781-45AE-B364-B51AABD57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7AACA-E09D-4AB6-BD47-A9D16ED2FA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301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48F3D00-1076-4163-A323-0002EF544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07DA9-7D2E-48D4-929D-85BC414B9A56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DA68587-FB33-4ABE-8D20-8D0C219EA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541D6F-92DF-4271-B75D-056194697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10774-9D1B-459B-A836-1C91450552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574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7315AB-42BF-4F18-A0FD-9FA4BABAE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6E362-5607-49F1-883A-7241073F4A9D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31D518-AA34-42C7-A12A-0B0632496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2297EB-04E3-4502-B423-685C7DB09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8C6B2-8701-4D83-B3D3-469A9B1AD4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05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9FDD298-6053-4717-884C-3F400A0029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1528E-6A0D-4091-BD82-1DC7FBB05B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929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BCBEA9-5ED4-449A-A235-58B47F771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D792C-65E3-453C-BD5A-06CC5313B5D5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DF2C8A-A427-4287-8F07-9C570472D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5BAA63-3ABB-4724-A615-ACCE61F6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5BD4D-51C0-4DAF-8135-1AD9C71FAC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11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6BB4F-8CA6-4C14-BDA9-2BD092565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23574-A9D1-46A5-86D4-3FE77C2CD5EE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6C871-DC2C-4D5E-BD66-C0D2FC52A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82DE6-F885-44B9-9075-2A8B84DC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44388-B066-4D86-8541-9C6A83361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623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87C77-65E6-45C0-9595-2DCD2FB00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7E556-4BDC-4FF3-A104-CAAA08C87ED9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8ECD9-8940-49C0-A931-6D298B8D3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79BAF-45E4-46E4-914C-013A0B156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BBD40-E33D-4B9F-BF2E-30E8EEA96B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127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E58A8-2440-4837-B542-6ECCE77E4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4794-CEB3-4AE1-8DDC-65FBC1B517B7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28D1C-1CD3-4350-A13B-5E6EB99DB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74BAC-D43C-4FF8-AD8D-2E03B7E0D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B6CFD-8A16-4210-A66A-BB0A889239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879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A1CE8-76A9-42EC-AC7A-8F5E26285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0EBD4-6DFE-4332-B64C-66BE09C725F6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02E6A-0946-4D55-BBB4-B0BF79287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EA16E-3C60-46BA-8A69-11FCAC2A7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07DE4-97A3-446C-BB3F-FD9E865AAA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2196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2227D-1634-4ECE-8E36-3D3519A41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8DCC8-35D8-4C1C-81DF-A750C914F89F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C963C-42E9-48D4-BA46-5A8AD31D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C6F0F-10A1-496B-A0E6-5D3C77BEA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2D8B5-E483-4076-957F-A31D1EB0D0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22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29968FD-74C2-4049-930D-B8659FBC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A9816-A975-495E-9426-FB304BA7AA64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8A3160-65FD-47C8-875B-A269B2737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97BF3E-D25A-4D74-B0FB-6F47B095E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B9CA0-DC52-48B1-ABAC-C72F7ECD6B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315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1F64C4-C751-4328-B1A6-FA4F91A16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40B0E-9D22-4CFE-85B0-42C9B610F2F5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837CE31-741D-4114-B9FF-D39A89EB0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F0097C-6778-49B9-B83A-8AC86F6B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4325A-4143-47CD-95F5-8DC12ED409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564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021F04D-4E5D-4481-AED2-681C152C7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A9D31-3AE2-4F7C-A4BB-4EE26026464F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C75EA2-67EE-445D-9C94-5CA81BF0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F0810C7-077C-4F17-A70F-61B82E12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851B9-D72B-42AA-BAB8-0E24B13D30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781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E717E18-4CBC-4E5F-9884-E902965DF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AE593-9AA1-40AB-A4F4-DC6428FEBE66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82C47EA-BF25-425E-AE94-1E07997C2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7091DAA-0969-4B52-9CA7-D6E653AD3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EC6B9-BCF4-4918-9E0D-51D06D3F8A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06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A9A67C6B-2693-4808-9DFD-DE212A7E463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F0E73182-C821-484C-A07A-D0CF8A34C94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37A5CDB6-351C-4D3B-B63E-A5CDFACD0B0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F6DD480E-A0B8-4193-ABB4-026AE4C82BC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628B8676-BF48-4955-980C-B27C672FCE3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C83D0DF8-A354-43AE-8EB6-1FE84D21F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56EE27-FEE4-40BA-A068-813FE4751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1372AB52-27DF-4F3A-93F1-F5AD392767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F494BC2-1A58-4AD0-9255-3661DA97E018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89BD85-F21C-4777-9DB4-8D74FF861847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4" name="Picture 30">
            <a:extLst>
              <a:ext uri="{FF2B5EF4-FFF2-40B4-BE49-F238E27FC236}">
                <a16:creationId xmlns:a16="http://schemas.microsoft.com/office/drawing/2014/main" id="{5C1D47EB-2D7C-4D87-806E-3554596E7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6197600"/>
            <a:ext cx="933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C1B096B-60F2-4C98-8AD7-71192229013F}"/>
              </a:ext>
            </a:extLst>
          </p:cNvPr>
          <p:cNvSpPr/>
          <p:nvPr userDrawn="1"/>
        </p:nvSpPr>
        <p:spPr>
          <a:xfrm>
            <a:off x="152400" y="6197600"/>
            <a:ext cx="8832850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6" name="Picture 32">
            <a:extLst>
              <a:ext uri="{FF2B5EF4-FFF2-40B4-BE49-F238E27FC236}">
                <a16:creationId xmlns:a16="http://schemas.microsoft.com/office/drawing/2014/main" id="{63485E73-B7AF-4BAD-85D4-64930887EE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6213475"/>
            <a:ext cx="9334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B36C21A-B51A-447C-9B02-CC08C0971F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FEEE0-CE41-4DE6-A596-E9EEE93A31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9515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966241-5E5C-4B94-94AD-4B4393015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16AB3-E38E-4362-B561-4D546888BEBF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1922F2-3C10-4B8A-AD6F-30057BA7D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4B84E9-16EE-479B-83F1-0A84F2150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EA4D4-F6A1-477A-9C80-C0A1B0941C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5571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32CABF-88B5-46D5-9FD9-F426A9BBD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01C0A-9787-4834-8B60-13DF63EA1F2D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43A0DD-9C5F-4FDF-8769-874517ADF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EC0FF5-4D42-4747-8C00-4262F558A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4AB14-9570-4710-B0E1-7B6C99E809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9657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E7F29-CEC9-4194-A414-EF6FDA1EC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803B1-D26D-4E92-BFC1-B0B67FA8C157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5D0FF-4025-4BBE-892D-7BAA2C235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44F8F-2B50-4B08-B7C5-2C9E2C95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AE6AC-E514-455B-8DE3-5454511127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4214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6E182-AF18-434F-B9E2-96D171061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3A3AF-0CDD-4C5F-BEAF-1F2239460856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A868F-537C-4FBD-A968-DD14E4A06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50521-5E47-40C0-9810-067EA034D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F09AB-FA10-4B76-8E41-220D3E4885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650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09FD9-B1C0-4BF6-AD73-D63DA0634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F4CEE-7B1B-448F-BFC3-6B4722CD7F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C367B-F05A-4614-9A25-ADC9368A4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A4A7-CD87-4B32-B470-FA2FDB9978E1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49D76-7324-4CD1-B4FE-9F7FD35CF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B0E8C-CBBA-4D2F-8DA3-10F651F58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6AA-32A8-421A-B57C-6FCDA2668C3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89B316-08C7-4956-A572-5D00A2F3EC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341"/>
            <a:ext cx="9144000" cy="6055318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526FA4-20DF-4414-9673-23A6FBEB9578}"/>
                  </a:ext>
                </a:extLst>
              </p:cNvPr>
              <p:cNvSpPr txBox="1"/>
              <p:nvPr userDrawn="1"/>
            </p:nvSpPr>
            <p:spPr>
              <a:xfrm>
                <a:off x="4114800" y="2918177"/>
                <a:ext cx="26962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526FA4-20DF-4414-9673-23A6FBEB9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 userDrawn="1"/>
            </p:nvSpPr>
            <p:spPr>
              <a:xfrm>
                <a:off x="4114800" y="2918177"/>
                <a:ext cx="2696251" cy="369332"/>
              </a:xfrm>
              <a:prstGeom prst="rect">
                <a:avLst/>
              </a:prstGeom>
              <a:blipFill>
                <a:blip r:embed="rId4"/>
                <a:stretch>
                  <a:fillRect l="-3394" r="-2262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7745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C1BF8-2916-4494-8042-F543553E7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F1151-5D91-4C9B-8154-DE5ACAFFD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6582C-452A-460C-854D-B14BA7463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A4A7-CD87-4B32-B470-FA2FDB9978E1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7AFF1-A7D1-40EC-8E6F-C65FA1C57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E6A20-D37A-4027-A9CC-FCFE2611F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6AA-32A8-421A-B57C-6FCDA2668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535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54AD6-242A-4325-9964-1967B92C8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4985E-1073-48C8-B8E1-2A12B2421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660D3-79EE-490F-8E8A-7515E7C0D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A4A7-CD87-4B32-B470-FA2FDB9978E1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881F9-A84F-4461-B14C-948AEE388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F96BB-73B1-49E4-9EB4-52EA323F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6AA-32A8-421A-B57C-6FCDA2668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22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0ABE7-1CED-4551-BB0C-BEA85D4BA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B940A-E557-4645-BE66-C16C1FDE87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8E48B5-1796-42B9-A38E-2224750A1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B7CB5-2B58-4EA8-9DB6-731355283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A4A7-CD87-4B32-B470-FA2FDB9978E1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94AD0-618C-4BB3-BD22-6F6994CB3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34687-FAA0-4F8E-8897-39CD194C8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6AA-32A8-421A-B57C-6FCDA2668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986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D8007-A972-41D9-8CE9-7E894CAEA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3B36B-B0D7-497B-A8AD-69D44E83C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3CDC82-3A73-4941-87D9-174FB668C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2BCCB-78EA-4861-AE41-B9D6F0D927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3FA69E-D2FF-4722-9108-F360D7FFA3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348495-869E-4D3D-B1C8-F5A73482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A4A7-CD87-4B32-B470-FA2FDB9978E1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C8366C-D052-459D-BBE7-196986044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C54E2A-0D18-4FA9-8C24-0D90F5FA0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6AA-32A8-421A-B57C-6FCDA2668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444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26CE4-8D12-4074-BB2E-7578D2ABE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FB79F7-7CFA-4056-9216-EB824E7ED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A4A7-CD87-4B32-B470-FA2FDB9978E1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85CBA2-F9BB-43ED-B00F-C05941AFE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E4FFAB-7192-4B0E-AD7A-5821223B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6AA-32A8-421A-B57C-6FCDA2668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7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>
            <a:extLst>
              <a:ext uri="{FF2B5EF4-FFF2-40B4-BE49-F238E27FC236}">
                <a16:creationId xmlns:a16="http://schemas.microsoft.com/office/drawing/2014/main" id="{E2F0366C-EA4F-4E40-853D-CBE8EE6B99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89B57ADD-90A7-4927-98E6-8D74DACB97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6F404-9675-4E3B-BDD8-E24353DB1A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5093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837D20-4188-4BEB-8CCD-B6141DF30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A4A7-CD87-4B32-B470-FA2FDB9978E1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59E7F-A09C-4AB6-B1EC-0532444CD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A65A7-8DAA-429B-AADA-B15949DFA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6AA-32A8-421A-B57C-6FCDA2668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205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535C4-8667-47D3-AACB-3989A048F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5E4C4-9F62-441A-917E-2294F3BEA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142D2-615F-4596-911A-82C28FC4B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16B35-A715-4BE0-A33E-8726E39D4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A4A7-CD87-4B32-B470-FA2FDB9978E1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26744-4E36-4D14-AEB4-2B1FC3FB9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0AF36A-C349-4DC3-ACA0-9F959FD26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6AA-32A8-421A-B57C-6FCDA2668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204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4BF53-CAE5-4ABC-8587-585419D9F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504B69-0CB0-4E4E-9138-281F3518C0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8627BD-6762-4594-9568-35E78C751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CF303-ABD3-4D34-8888-9FC45A1F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A4A7-CD87-4B32-B470-FA2FDB9978E1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086DD-5411-4F23-A8BA-7C9ABD85A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4A9D73-1AA3-422B-B3D8-1710CB309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6AA-32A8-421A-B57C-6FCDA2668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379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BFB30-6236-49CE-832A-91AA1B9A8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BDEFC1-FAAF-4194-A333-3311D85F4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54A4D-2AD5-4994-BF98-016766619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A4A7-CD87-4B32-B470-FA2FDB9978E1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5BF1D-5A30-4C4D-AAFD-3626EAA9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09FF2-D736-4789-9F27-7AC39ABEF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6AA-32A8-421A-B57C-6FCDA2668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115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7DA6BF-1E33-41FB-A620-A5EA88A16E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1FE085-6A28-4716-A3D8-46D63E397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D57A0-773E-4C6D-B8A8-6C7592596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A4A7-CD87-4B32-B470-FA2FDB9978E1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B651A-41C9-4DF2-A404-15363CE7A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AE37B-1EC5-4A29-AD3F-0BA14675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6AA-32A8-421A-B57C-6FCDA2668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174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00C60-36BF-416E-8308-717D16630D7B}" type="datetimeFigureOut">
              <a:rPr lang="en-US" smtClean="0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80EB5A-EDB2-44E2-9BD5-E533CBCA1D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2848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A8B94F-556B-4A35-94E1-0CF3D3C8594F}" type="datetimeFigureOut">
              <a:rPr lang="en-US" smtClean="0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72CBF-6822-40C3-8ED5-C8DFBE4B568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2154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9F6406-1A96-4888-9992-CA7E9B78E0E3}" type="datetimeFigureOut">
              <a:rPr lang="en-US" smtClean="0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0BBC3-A9BC-41AA-8769-8EE9B3BE801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274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2EB5D3-9736-4205-B869-0155C22BED03}" type="datetimeFigureOut">
              <a:rPr lang="en-US" smtClean="0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6AE5D-63C6-43C8-BA8C-CD1B849E04E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8151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39A5F4-FD06-470B-8621-0F95AEAA4945}" type="datetimeFigureOut">
              <a:rPr lang="en-US" smtClean="0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64E9A-4E5B-4564-A364-D2C5B381A9C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17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>
            <a:extLst>
              <a:ext uri="{FF2B5EF4-FFF2-40B4-BE49-F238E27FC236}">
                <a16:creationId xmlns:a16="http://schemas.microsoft.com/office/drawing/2014/main" id="{36D91750-6991-41D1-89B0-A12B0CEF2C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65E9F147-203B-4B9A-AA56-D61940B75D2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08475C73-B783-4D22-9315-A4D5BD54BF6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DF1CC2F2-AFCE-4423-B0D6-609EDF9F372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11" name="Rectangle 24">
            <a:extLst>
              <a:ext uri="{FF2B5EF4-FFF2-40B4-BE49-F238E27FC236}">
                <a16:creationId xmlns:a16="http://schemas.microsoft.com/office/drawing/2014/main" id="{97E9A6FE-B559-4075-92CC-0E4644356B3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70FDB0-8DB4-43B3-9FB6-448EFF30ECEF}"/>
              </a:ext>
            </a:extLst>
          </p:cNvPr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9C7DD125-1CD6-47A7-BD9B-4B9CE88D69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69ACEA-3F71-432D-BF16-8B129BDA5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44402D5-33BD-4C30-89EE-8F78CCCD2996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1E2C9DD-06AD-4E60-9AF6-7A2DFED82C61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903BA8-3131-43D0-B631-0EB4BBEBEC5E}"/>
              </a:ext>
            </a:extLst>
          </p:cNvPr>
          <p:cNvSpPr/>
          <p:nvPr userDrawn="1"/>
        </p:nvSpPr>
        <p:spPr>
          <a:xfrm>
            <a:off x="152400" y="6197600"/>
            <a:ext cx="8832850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8" name="Picture 31">
            <a:extLst>
              <a:ext uri="{FF2B5EF4-FFF2-40B4-BE49-F238E27FC236}">
                <a16:creationId xmlns:a16="http://schemas.microsoft.com/office/drawing/2014/main" id="{FBBFB44D-D4A9-4ECA-ADDD-A857814963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6213475"/>
            <a:ext cx="9334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id="{7E1BFB42-AB74-4AEA-B817-B6EE12C4CD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3B128-15EB-43D2-9FD7-854E75403C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7957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B7E484-E2B2-4085-BFD2-22BFD3A0008A}" type="datetimeFigureOut">
              <a:rPr lang="en-US" smtClean="0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7AACA-E09D-4AB6-BD47-A9D16ED2FA5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705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507DA9-7D2E-48D4-929D-85BC414B9A56}" type="datetimeFigureOut">
              <a:rPr lang="en-US" smtClean="0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C10774-9D1B-459B-A836-1C914505526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7812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6E362-5607-49F1-883A-7241073F4A9D}" type="datetimeFigureOut">
              <a:rPr lang="en-US" smtClean="0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8C6B2-8701-4D83-B3D3-469A9B1AD4F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7590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7D792C-65E3-453C-BD5A-06CC5313B5D5}" type="datetimeFigureOut">
              <a:rPr lang="en-US" smtClean="0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5BD4D-51C0-4DAF-8135-1AD9C71FAC4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7753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D86C-B1F4-497A-8B7E-13E810266B2A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CE0B3-1C5F-4B76-8AAF-16BE0C3791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2326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D86C-B1F4-497A-8B7E-13E810266B2A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CE0B3-1C5F-4B76-8AAF-16BE0C3791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7380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D86C-B1F4-497A-8B7E-13E810266B2A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CE0B3-1C5F-4B76-8AAF-16BE0C3791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87552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D86C-B1F4-497A-8B7E-13E810266B2A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CE0B3-1C5F-4B76-8AAF-16BE0C3791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3404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D86C-B1F4-497A-8B7E-13E810266B2A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CE0B3-1C5F-4B76-8AAF-16BE0C3791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9395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D86C-B1F4-497A-8B7E-13E810266B2A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CE0B3-1C5F-4B76-8AAF-16BE0C3791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1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964C211A-DBA0-4214-AA60-51B4F6B91F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B9113-F420-49EC-B695-8C65A4FC87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6371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D23574-A9D1-46A5-86D4-3FE77C2CD5EE}" type="datetimeFigureOut">
              <a:rPr lang="en-US" smtClean="0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44388-B066-4D86-8541-9C6A833619C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5785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7E556-4BDC-4FF3-A104-CAAA08C87ED9}" type="datetimeFigureOut">
              <a:rPr lang="en-US" smtClean="0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BBD40-E33D-4B9F-BF2E-30E8EEA96B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99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384DFE52-729C-45FC-836F-91C3D0BFD3F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EBD4565F-0210-471F-95B2-64152AC7E15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019BE890-5500-4C56-A30A-211B82369EA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13547840-57DF-4014-A8EC-5E71C70D431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4FDC28-D07A-4F63-AE8D-63DBD75D9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F9FE6C-7CEA-4724-97DA-725B2005F4BD}"/>
              </a:ext>
            </a:extLst>
          </p:cNvPr>
          <p:cNvSpPr/>
          <p:nvPr userDrawn="1"/>
        </p:nvSpPr>
        <p:spPr>
          <a:xfrm>
            <a:off x="152400" y="6197600"/>
            <a:ext cx="8832850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8" name="Picture 26">
            <a:extLst>
              <a:ext uri="{FF2B5EF4-FFF2-40B4-BE49-F238E27FC236}">
                <a16:creationId xmlns:a16="http://schemas.microsoft.com/office/drawing/2014/main" id="{AF2EF96D-A7B7-46F6-B040-98B4904159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6213475"/>
            <a:ext cx="9334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31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88814D-3E28-4140-8422-3FD0FAF9B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DE944E77-F8CE-46AA-8B81-1A13D306FF3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0E6A7495-AF25-4833-80C9-911E1CD0A44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8" name="Rectangle 23">
            <a:extLst>
              <a:ext uri="{FF2B5EF4-FFF2-40B4-BE49-F238E27FC236}">
                <a16:creationId xmlns:a16="http://schemas.microsoft.com/office/drawing/2014/main" id="{35C272FB-8289-496A-BC05-A8D5EFA7333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2F90D16C-DFE8-40DF-88A3-E789B1D81E3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C5D430-7DA6-49B4-9DF4-13F0F4AB8EEB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BE3823-C92B-435F-AA1A-89FC59542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D119BD7E-7223-4B8C-8F2F-E8F5F00FDB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4943CA-0C75-4516-BDB6-7A672EF44DD8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279460C-5806-4940-A39F-7AA950C1011C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5" name="Picture 30">
            <a:extLst>
              <a:ext uri="{FF2B5EF4-FFF2-40B4-BE49-F238E27FC236}">
                <a16:creationId xmlns:a16="http://schemas.microsoft.com/office/drawing/2014/main" id="{1E385548-FDCE-4CED-B96C-4F08AA61CE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425" y="4673600"/>
            <a:ext cx="933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695EB2D-8698-46A5-AC85-44451176B8B2}"/>
              </a:ext>
            </a:extLst>
          </p:cNvPr>
          <p:cNvSpPr/>
          <p:nvPr userDrawn="1"/>
        </p:nvSpPr>
        <p:spPr>
          <a:xfrm>
            <a:off x="152400" y="6197600"/>
            <a:ext cx="8832850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7" name="Picture 32">
            <a:extLst>
              <a:ext uri="{FF2B5EF4-FFF2-40B4-BE49-F238E27FC236}">
                <a16:creationId xmlns:a16="http://schemas.microsoft.com/office/drawing/2014/main" id="{C2C8F22F-E0E2-4987-B837-B51B2C1989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6213475"/>
            <a:ext cx="9334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E340F032-6308-4077-A97B-3998079A81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35D84-BF40-422F-9381-8CCBBF4DBD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360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7991A992-E6AE-41A7-8A45-CEF6EC249A4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FA8FBBB3-CB61-4527-B902-9650DB015E1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CF53FBFD-052C-4872-9D0E-8DEEBDA9F76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8" name="Rectangle 23">
            <a:extLst>
              <a:ext uri="{FF2B5EF4-FFF2-40B4-BE49-F238E27FC236}">
                <a16:creationId xmlns:a16="http://schemas.microsoft.com/office/drawing/2014/main" id="{3F2A008E-19C6-40C9-9BEF-CE4390BA1A0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6973B248-1ED4-4096-B0B3-07CBE7302E0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B36BEB-D223-46CC-9826-E27B6CDC0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17922F-ADC2-4786-A573-26D865C843F9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1CCCB3-061B-4CBE-B6B5-0B4CF0A91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C1FC45D-167E-4592-9343-90427614CA5E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2B21D5-6EA9-4718-8467-B0C5E3FF4ADE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2B1AB0-F175-4743-B548-FED01B939609}"/>
              </a:ext>
            </a:extLst>
          </p:cNvPr>
          <p:cNvSpPr/>
          <p:nvPr userDrawn="1"/>
        </p:nvSpPr>
        <p:spPr>
          <a:xfrm>
            <a:off x="152400" y="6197600"/>
            <a:ext cx="8832850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6" name="Picture 31">
            <a:extLst>
              <a:ext uri="{FF2B5EF4-FFF2-40B4-BE49-F238E27FC236}">
                <a16:creationId xmlns:a16="http://schemas.microsoft.com/office/drawing/2014/main" id="{16EC9B32-73BF-4A65-B623-09A786FCA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6213475"/>
            <a:ext cx="9334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95806925-53AE-4BAC-A61C-3CBAD39B2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220F0-6C0C-43A0-B625-E0C94601F8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10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9.jp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8631B7-53FA-4B10-B078-B2FCDB9845C8}"/>
              </a:ext>
            </a:extLst>
          </p:cNvPr>
          <p:cNvSpPr/>
          <p:nvPr/>
        </p:nvSpPr>
        <p:spPr>
          <a:xfrm>
            <a:off x="152400" y="6197600"/>
            <a:ext cx="8832850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7" name="Rectangle 16">
            <a:extLst>
              <a:ext uri="{FF2B5EF4-FFF2-40B4-BE49-F238E27FC236}">
                <a16:creationId xmlns:a16="http://schemas.microsoft.com/office/drawing/2014/main" id="{F56ED10D-59D1-4DC4-B8DF-DCFFBB18FEE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1028" name="Rectangle 15">
            <a:extLst>
              <a:ext uri="{FF2B5EF4-FFF2-40B4-BE49-F238E27FC236}">
                <a16:creationId xmlns:a16="http://schemas.microsoft.com/office/drawing/2014/main" id="{4787AD08-6A9D-41B4-8389-75A5E73A75B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1029" name="Rectangle 17">
            <a:extLst>
              <a:ext uri="{FF2B5EF4-FFF2-40B4-BE49-F238E27FC236}">
                <a16:creationId xmlns:a16="http://schemas.microsoft.com/office/drawing/2014/main" id="{DA8135D9-5DF8-470E-8BAF-68FEBCD1090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1030" name="Rectangle 18">
            <a:extLst>
              <a:ext uri="{FF2B5EF4-FFF2-40B4-BE49-F238E27FC236}">
                <a16:creationId xmlns:a16="http://schemas.microsoft.com/office/drawing/2014/main" id="{A30B623B-4308-480A-95B6-E6EFCF11BCF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A6D50-D0CA-4BE1-B344-3E666D44A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E9A4C6F3-F64F-4CAC-9784-05C3F289CD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87CCED0-B5E4-43BF-A927-A886758E6F8F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4C1E4E-6AB0-49E8-91A9-4E60AE257857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9FAE592-3482-470F-A005-2B91E5F1E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612320"/>
                </a:solidFill>
              </a:defRPr>
            </a:lvl1pPr>
          </a:lstStyle>
          <a:p>
            <a:pPr>
              <a:defRPr/>
            </a:pPr>
            <a:fld id="{E55CE0B3-1C5F-4B76-8AAF-16BE0C3791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6" name="Title Placeholder 21">
            <a:extLst>
              <a:ext uri="{FF2B5EF4-FFF2-40B4-BE49-F238E27FC236}">
                <a16:creationId xmlns:a16="http://schemas.microsoft.com/office/drawing/2014/main" id="{4F6FCE50-3079-4947-AAA5-5A8A38E313C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7" name="Text Placeholder 12">
            <a:extLst>
              <a:ext uri="{FF2B5EF4-FFF2-40B4-BE49-F238E27FC236}">
                <a16:creationId xmlns:a16="http://schemas.microsoft.com/office/drawing/2014/main" id="{EA2F49AA-9B9D-46E9-97BF-DBAF7F65E5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8" name="Picture 1">
            <a:extLst>
              <a:ext uri="{FF2B5EF4-FFF2-40B4-BE49-F238E27FC236}">
                <a16:creationId xmlns:a16="http://schemas.microsoft.com/office/drawing/2014/main" id="{E3024D4C-9372-4512-9FA9-53AAD02E5D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6213475"/>
            <a:ext cx="9334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61232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612320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612320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612320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612320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612320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612320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612320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612320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6F2926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3BF826AA-5665-48CD-8DC7-43F9C225E8E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9BC618AF-79BB-4F42-B9D3-45BAE554D7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AD7FD-ABCD-4A96-B930-309EF6446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65261DB-B68F-449A-ABA5-13405FF81C8E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91A19-DE61-4EFD-AFE0-B6B4BFC14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1A359-472A-4856-99B2-CA1A21645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DB4608F-618B-4954-B599-CEC633BDAC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2C3B71-4F56-4806-B52E-B88574603D9F}"/>
              </a:ext>
            </a:extLst>
          </p:cNvPr>
          <p:cNvSpPr/>
          <p:nvPr/>
        </p:nvSpPr>
        <p:spPr>
          <a:xfrm>
            <a:off x="152400" y="6197600"/>
            <a:ext cx="8832850" cy="504825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056" name="Picture 7">
            <a:extLst>
              <a:ext uri="{FF2B5EF4-FFF2-40B4-BE49-F238E27FC236}">
                <a16:creationId xmlns:a16="http://schemas.microsoft.com/office/drawing/2014/main" id="{9D72F8ED-C145-4FA0-A975-8C7D747AA4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6213475"/>
            <a:ext cx="9334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0A7F92A4-2AF5-4628-AD91-BC0EBB7F740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E0C94586-6169-49EC-99B8-0B1BDC4FC6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B03EC-BD3B-42C7-BED9-DFA2F7C8A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3B7186BA-C324-4E19-92DC-8A19CE770E7A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7BB32-8A49-4C96-A4F8-F335705C92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A5065-6E3D-4E73-A99B-14257415D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E4B435A-509C-4099-BCC4-B08A4CB6BE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1D5FB5-B044-40C1-8266-2EBB0592FBCB}"/>
              </a:ext>
            </a:extLst>
          </p:cNvPr>
          <p:cNvSpPr/>
          <p:nvPr/>
        </p:nvSpPr>
        <p:spPr>
          <a:xfrm>
            <a:off x="152400" y="6197600"/>
            <a:ext cx="8832850" cy="504825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1D2BBFBD-040C-4841-8717-D899F026141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6213475"/>
            <a:ext cx="933450" cy="506413"/>
          </a:xfrm>
          <a:prstGeom prst="rect">
            <a:avLst/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5D0F7C-0AC9-4284-B4CB-8412099D7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5BDF3-D690-42BB-977B-4EFEC7C9A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5388A-AAAD-4B34-B182-D7D58EE6F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0A4A7-CD87-4B32-B470-FA2FDB9978E1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2F26A-872D-475C-BD6F-571CE795F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0A310-7AEB-4070-8D74-7DB21E49D7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CE6AA-32A8-421A-B57C-6FCDA2668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6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5CE0B3-1C5F-4B76-8AAF-16BE0C3791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8CCDCD-631C-406E-A650-E51FA0CE4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" t="1445" r="1157" b="16543"/>
          <a:stretch/>
        </p:blipFill>
        <p:spPr>
          <a:xfrm>
            <a:off x="0" y="270936"/>
            <a:ext cx="9121798" cy="589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85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23" r:id="rId1"/>
    <p:sldLayoutId id="2147484324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  <p:sldLayoutId id="2147484334" r:id="rId12"/>
    <p:sldLayoutId id="2147484335" r:id="rId13"/>
    <p:sldLayoutId id="2147484336" r:id="rId14"/>
    <p:sldLayoutId id="2147484337" r:id="rId15"/>
    <p:sldLayoutId id="2147484338" r:id="rId16"/>
    <p:sldLayoutId id="214748433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>
            <a:extLst>
              <a:ext uri="{FF2B5EF4-FFF2-40B4-BE49-F238E27FC236}">
                <a16:creationId xmlns:a16="http://schemas.microsoft.com/office/drawing/2014/main" id="{CC5F1A36-03AE-4F1B-8D92-83C4263A9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20" y="232456"/>
            <a:ext cx="891448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altLang="en-US" sz="1800" b="1" kern="0" cap="all" dirty="0">
                <a:latin typeface="Trajan" pitchFamily="18" charset="0"/>
                <a:cs typeface="+mn-cs"/>
              </a:rPr>
              <a:t>Town of the terraces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en-US" sz="1800" b="1" kern="0" cap="all" dirty="0">
                <a:latin typeface="Trajan" pitchFamily="18" charset="0"/>
                <a:cs typeface="+mn-cs"/>
              </a:rPr>
              <a:t>RAD conversion &amp; rehab update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en-US" sz="1800" b="1" kern="0" cap="all" dirty="0">
                <a:latin typeface="Trajan" pitchFamily="18" charset="0"/>
                <a:cs typeface="+mn-cs"/>
              </a:rPr>
              <a:t>September 15, 2021</a:t>
            </a:r>
          </a:p>
          <a:p>
            <a:pPr algn="ctr" eaLnBrk="1" hangingPunct="1">
              <a:spcBef>
                <a:spcPts val="0"/>
              </a:spcBef>
              <a:defRPr/>
            </a:pPr>
            <a:endParaRPr lang="en-US" altLang="en-US" sz="1800" b="1" kern="0" cap="all" dirty="0">
              <a:latin typeface="Trajan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DCA6EA-7727-49DD-AB35-B49E4088B6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33" t="13792" r="3714" b="5682"/>
          <a:stretch/>
        </p:blipFill>
        <p:spPr>
          <a:xfrm>
            <a:off x="238229" y="1397726"/>
            <a:ext cx="8684960" cy="4422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024B86-ACF5-423E-BF5E-072BB9E0E8F9}"/>
              </a:ext>
            </a:extLst>
          </p:cNvPr>
          <p:cNvSpPr/>
          <p:nvPr/>
        </p:nvSpPr>
        <p:spPr>
          <a:xfrm>
            <a:off x="190500" y="2519363"/>
            <a:ext cx="88106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 eaLnBrk="1" hangingPunct="1">
              <a:defRPr/>
            </a:pPr>
            <a:r>
              <a:rPr lang="en-US" b="1" kern="0" cap="all" dirty="0">
                <a:solidFill>
                  <a:schemeClr val="bg1"/>
                </a:solidFill>
                <a:latin typeface="Trajan" pitchFamily="18" charset="0"/>
                <a:cs typeface="+mn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49562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098EFE-8F54-4594-8341-F4FE30E1288A}"/>
              </a:ext>
            </a:extLst>
          </p:cNvPr>
          <p:cNvSpPr txBox="1"/>
          <p:nvPr/>
        </p:nvSpPr>
        <p:spPr>
          <a:xfrm>
            <a:off x="496387" y="539794"/>
            <a:ext cx="7907383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800" b="1" kern="0" cap="all" dirty="0">
                <a:solidFill>
                  <a:schemeClr val="bg1"/>
                </a:solidFill>
                <a:latin typeface="Trajan" pitchFamily="18" charset="0"/>
                <a:cs typeface="+mn-cs"/>
              </a:rPr>
              <a:t>Team </a:t>
            </a:r>
          </a:p>
          <a:p>
            <a:pPr algn="ctr" eaLnBrk="1" hangingPunct="1">
              <a:defRPr/>
            </a:pPr>
            <a:endParaRPr lang="en-US" sz="800" b="1" kern="0" cap="all" dirty="0">
              <a:solidFill>
                <a:srgbClr val="0070C0"/>
              </a:solidFill>
              <a:latin typeface="Trajan" pitchFamily="18" charset="0"/>
              <a:cs typeface="+mn-cs"/>
            </a:endParaRPr>
          </a:p>
          <a:p>
            <a:pPr algn="ctr" eaLnBrk="1" hangingPunct="1">
              <a:defRPr/>
            </a:pPr>
            <a:endParaRPr lang="en-US" sz="800" b="1" kern="0" cap="all" dirty="0">
              <a:solidFill>
                <a:srgbClr val="0070C0"/>
              </a:solidFill>
              <a:latin typeface="Trajan" pitchFamily="18" charset="0"/>
              <a:cs typeface="+mn-cs"/>
            </a:endParaRPr>
          </a:p>
          <a:p>
            <a:pPr algn="ctr" eaLnBrk="1" hangingPunct="1">
              <a:defRPr/>
            </a:pPr>
            <a:endParaRPr lang="en-US" sz="800" b="1" kern="0" cap="all" dirty="0">
              <a:solidFill>
                <a:schemeClr val="bg1"/>
              </a:solidFill>
              <a:latin typeface="Trajan" pitchFamily="18" charset="0"/>
              <a:cs typeface="+mn-cs"/>
            </a:endParaRPr>
          </a:p>
          <a:p>
            <a:pPr algn="ctr" eaLnBrk="1" hangingPunct="1">
              <a:defRPr/>
            </a:pPr>
            <a:r>
              <a:rPr lang="en-US" sz="1800" b="1" kern="0" cap="all" dirty="0">
                <a:solidFill>
                  <a:srgbClr val="0070C0"/>
                </a:solidFill>
                <a:latin typeface="Trajan" pitchFamily="18" charset="0"/>
                <a:cs typeface="+mn-cs"/>
              </a:rPr>
              <a:t>Rehab Scope Of Work</a:t>
            </a:r>
          </a:p>
          <a:p>
            <a:pPr algn="ctr" eaLnBrk="1" hangingPunct="1">
              <a:defRPr/>
            </a:pPr>
            <a:r>
              <a:rPr lang="en-US" sz="1800" b="1" kern="0" cap="all" dirty="0">
                <a:solidFill>
                  <a:schemeClr val="bg1"/>
                </a:solidFill>
                <a:latin typeface="Trajan" pitchFamily="18" charset="0"/>
                <a:cs typeface="+mn-cs"/>
              </a:rPr>
              <a:t>Mikesell &amp; Associates Architect </a:t>
            </a:r>
          </a:p>
          <a:p>
            <a:pPr algn="ctr" eaLnBrk="1" hangingPunct="1">
              <a:defRPr/>
            </a:pPr>
            <a:r>
              <a:rPr lang="en-US" sz="1800" b="1" kern="0" cap="all" dirty="0">
                <a:solidFill>
                  <a:schemeClr val="bg1"/>
                </a:solidFill>
                <a:latin typeface="Trajan" pitchFamily="18" charset="0"/>
                <a:cs typeface="+mn-cs"/>
              </a:rPr>
              <a:t>Bill Mikesell &amp; Ed Amato </a:t>
            </a:r>
          </a:p>
          <a:p>
            <a:pPr algn="ctr" eaLnBrk="1" hangingPunct="1">
              <a:defRPr/>
            </a:pPr>
            <a:endParaRPr lang="en-US" sz="800" b="1" kern="0" cap="all" dirty="0">
              <a:solidFill>
                <a:schemeClr val="bg1"/>
              </a:solidFill>
              <a:latin typeface="Trajan" pitchFamily="18" charset="0"/>
              <a:cs typeface="+mn-cs"/>
            </a:endParaRPr>
          </a:p>
          <a:p>
            <a:pPr algn="ctr" eaLnBrk="1" hangingPunct="1">
              <a:defRPr/>
            </a:pPr>
            <a:r>
              <a:rPr lang="en-US" sz="1800" b="1" kern="0" cap="all" dirty="0">
                <a:solidFill>
                  <a:srgbClr val="0070C0"/>
                </a:solidFill>
                <a:latin typeface="Trajan" pitchFamily="18" charset="0"/>
                <a:cs typeface="+mn-cs"/>
              </a:rPr>
              <a:t>Construction manager</a:t>
            </a:r>
          </a:p>
          <a:p>
            <a:pPr algn="ctr" eaLnBrk="1" hangingPunct="1">
              <a:defRPr/>
            </a:pPr>
            <a:r>
              <a:rPr lang="en-US" sz="1800" b="1" kern="0" cap="all" dirty="0">
                <a:solidFill>
                  <a:schemeClr val="bg1"/>
                </a:solidFill>
                <a:latin typeface="Trajan" pitchFamily="18" charset="0"/>
                <a:cs typeface="+mn-cs"/>
              </a:rPr>
              <a:t>Alicia Biasotti </a:t>
            </a:r>
          </a:p>
          <a:p>
            <a:pPr algn="ctr" eaLnBrk="1" hangingPunct="1">
              <a:defRPr/>
            </a:pPr>
            <a:endParaRPr lang="en-US" sz="800" b="1" kern="0" cap="all" dirty="0">
              <a:solidFill>
                <a:schemeClr val="bg1"/>
              </a:solidFill>
              <a:latin typeface="Trajan" pitchFamily="18" charset="0"/>
              <a:cs typeface="+mn-cs"/>
            </a:endParaRPr>
          </a:p>
          <a:p>
            <a:pPr algn="ctr" eaLnBrk="1" hangingPunct="1">
              <a:defRPr/>
            </a:pPr>
            <a:endParaRPr lang="en-US" sz="800" b="1" kern="0" cap="all" dirty="0">
              <a:solidFill>
                <a:schemeClr val="bg1"/>
              </a:solidFill>
              <a:latin typeface="Trajan" pitchFamily="18" charset="0"/>
              <a:cs typeface="+mn-cs"/>
            </a:endParaRPr>
          </a:p>
          <a:p>
            <a:pPr algn="ctr" eaLnBrk="1" hangingPunct="1">
              <a:defRPr/>
            </a:pPr>
            <a:r>
              <a:rPr lang="en-US" sz="1800" b="1" kern="0" cap="all" dirty="0">
                <a:solidFill>
                  <a:srgbClr val="0070C0"/>
                </a:solidFill>
                <a:latin typeface="Trajan" pitchFamily="18" charset="0"/>
                <a:cs typeface="+mn-cs"/>
              </a:rPr>
              <a:t>Relocation planning </a:t>
            </a:r>
          </a:p>
          <a:p>
            <a:pPr algn="ctr" eaLnBrk="1" hangingPunct="1">
              <a:defRPr/>
            </a:pPr>
            <a:r>
              <a:rPr lang="en-US" sz="1800" b="1" kern="0" cap="all" dirty="0">
                <a:solidFill>
                  <a:schemeClr val="bg1"/>
                </a:solidFill>
                <a:latin typeface="Trajan" pitchFamily="18" charset="0"/>
                <a:cs typeface="+mn-cs"/>
              </a:rPr>
              <a:t>Bridget hooper</a:t>
            </a:r>
          </a:p>
          <a:p>
            <a:pPr algn="ctr" eaLnBrk="1" hangingPunct="1">
              <a:defRPr/>
            </a:pPr>
            <a:endParaRPr lang="en-US" sz="1800" b="1" kern="0" cap="all" dirty="0">
              <a:solidFill>
                <a:schemeClr val="bg1"/>
              </a:solidFill>
              <a:latin typeface="Trajan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EF4A20-7AB1-46D0-B3C7-6DE2149FAA1F}"/>
              </a:ext>
            </a:extLst>
          </p:cNvPr>
          <p:cNvSpPr txBox="1"/>
          <p:nvPr/>
        </p:nvSpPr>
        <p:spPr>
          <a:xfrm>
            <a:off x="-121920" y="2536448"/>
            <a:ext cx="906562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kern="0" cap="all" dirty="0">
                <a:solidFill>
                  <a:schemeClr val="bg1"/>
                </a:solidFill>
                <a:latin typeface="Trajan" pitchFamily="18" charset="0"/>
                <a:cs typeface="+mn-cs"/>
              </a:rPr>
              <a:t>WHAT IS RAD?</a:t>
            </a:r>
            <a:r>
              <a:rPr lang="en-US" sz="3200" b="1" kern="0" cap="all" dirty="0">
                <a:latin typeface="Trajan" pitchFamily="18" charset="0"/>
                <a:cs typeface="+mn-cs"/>
              </a:rPr>
              <a:t>?</a:t>
            </a:r>
            <a:endParaRPr lang="en-US" sz="2800" b="1" kern="0" cap="all" dirty="0">
              <a:latin typeface="Trajan" pitchFamily="18" charset="0"/>
              <a:cs typeface="+mn-cs"/>
            </a:endParaRPr>
          </a:p>
          <a:p>
            <a:pPr algn="ctr" eaLnBrk="1" hangingPunct="1">
              <a:defRPr/>
            </a:pPr>
            <a:endParaRPr lang="en-US" sz="2000" kern="0" dirty="0">
              <a:latin typeface="Traj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943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8AA689-3B37-4B4C-BB83-E0E23464C0A8}"/>
              </a:ext>
            </a:extLst>
          </p:cNvPr>
          <p:cNvSpPr txBox="1"/>
          <p:nvPr/>
        </p:nvSpPr>
        <p:spPr>
          <a:xfrm>
            <a:off x="-1" y="277904"/>
            <a:ext cx="9144001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000" b="1" kern="0" cap="all" dirty="0">
                <a:solidFill>
                  <a:schemeClr val="bg1"/>
                </a:solidFill>
                <a:latin typeface="Trajan" pitchFamily="18" charset="0"/>
                <a:cs typeface="+mn-cs"/>
              </a:rPr>
              <a:t>Rehabilitation scope of work</a:t>
            </a:r>
          </a:p>
          <a:p>
            <a:pPr algn="ctr"/>
            <a:r>
              <a:rPr lang="en-US" sz="1800" b="1" i="0" u="none" strike="noStrike" baseline="0" dirty="0">
                <a:solidFill>
                  <a:srgbClr val="C10000"/>
                </a:solidFill>
                <a:latin typeface="Arial" panose="020B0604020202020204" pitchFamily="34" charset="0"/>
              </a:rPr>
              <a:t>APARTMENT INTERIORS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Kitchens</a:t>
            </a:r>
          </a:p>
          <a:p>
            <a:pPr algn="l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	Replace </a:t>
            </a:r>
            <a:r>
              <a:rPr lang="en-US" sz="16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Cabinets, Countertops &amp; Sinks, Refrigerators, Stoves &amp; Exhaust Hoods &amp; 	Flooring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Bathrooms &amp; Powder Rooms 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	Replace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Vanities &amp; Sinks, Medicine Cabinets, Mirrors, and Accessories, 	Bathtubs and Ceramic Tile Surrounds, Porcelain Tile Flooring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Doors, Frames, Hardware &amp; Miscellaneous 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	Replace Doors, Frames&amp; Hardware as needed</a:t>
            </a:r>
          </a:p>
          <a:p>
            <a:pPr algn="l"/>
            <a:r>
              <a:rPr lang="en-US" sz="18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	Replace Closet Shelving &amp; Rods </a:t>
            </a:r>
            <a:r>
              <a:rPr lang="en-US" sz="1800" i="0" u="none" strike="noStrike" baseline="0" dirty="0">
                <a:solidFill>
                  <a:schemeClr val="bg1"/>
                </a:solidFill>
                <a:latin typeface="Arial-BoldMT"/>
              </a:rPr>
              <a:t>as needed</a:t>
            </a:r>
            <a:endParaRPr lang="en-US" sz="1800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Walls &amp; Ceilings 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	Repair Surfaces &amp; Paint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Flooring 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Remove carpet and replace finish flooring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Replace </a:t>
            </a:r>
            <a:r>
              <a:rPr lang="en-US" sz="1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Washers &amp; Dryers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Mechanical Systems </a:t>
            </a:r>
          </a:p>
          <a:p>
            <a:pPr algn="l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Replace </a:t>
            </a:r>
            <a:r>
              <a:rPr lang="en-US" sz="18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Heating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/Cooling Units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	Replace Interior Registers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	Replace Thermostats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	Replace Bathroom Exhaust Fans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129332B3-F62C-4A71-9F1B-AF8888AE1E19}"/>
              </a:ext>
            </a:extLst>
          </p:cNvPr>
          <p:cNvSpPr/>
          <p:nvPr/>
        </p:nvSpPr>
        <p:spPr>
          <a:xfrm>
            <a:off x="153988" y="204788"/>
            <a:ext cx="88106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cap="all" dirty="0">
                <a:solidFill>
                  <a:schemeClr val="bg1"/>
                </a:solidFill>
                <a:latin typeface="Trajan" pitchFamily="18" charset="0"/>
                <a:cs typeface="+mn-cs"/>
              </a:rPr>
              <a:t>Rehabilitation scope of work</a:t>
            </a:r>
            <a:endParaRPr lang="en-US" b="1" kern="0" cap="all" dirty="0">
              <a:solidFill>
                <a:schemeClr val="bg1"/>
              </a:solidFill>
              <a:latin typeface="Trajan" pitchFamily="18" charset="0"/>
              <a:cs typeface="+mn-cs"/>
            </a:endParaRPr>
          </a:p>
          <a:p>
            <a:pPr algn="ctr" eaLnBrk="1" hangingPunct="1">
              <a:defRPr/>
            </a:pPr>
            <a:r>
              <a:rPr lang="en-US" sz="2400" b="1" i="0" u="none" strike="noStrike" baseline="0" dirty="0">
                <a:solidFill>
                  <a:srgbClr val="C10000"/>
                </a:solidFill>
                <a:latin typeface="Arial" panose="020B0604020202020204" pitchFamily="34" charset="0"/>
              </a:rPr>
              <a:t>APARTMENT INTERIORS </a:t>
            </a:r>
          </a:p>
          <a:p>
            <a:pPr algn="ctr" eaLnBrk="1" hangingPunct="1">
              <a:defRPr/>
            </a:pPr>
            <a:endParaRPr lang="en-US" sz="2400" b="1" kern="0" cap="all" dirty="0">
              <a:latin typeface="Trajan" pitchFamily="18" charset="0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16D22A-C23E-4C13-B988-489DAB659B75}"/>
              </a:ext>
            </a:extLst>
          </p:cNvPr>
          <p:cNvCxnSpPr>
            <a:cxnSpLocks/>
          </p:cNvCxnSpPr>
          <p:nvPr/>
        </p:nvCxnSpPr>
        <p:spPr>
          <a:xfrm>
            <a:off x="4649788" y="3187700"/>
            <a:ext cx="314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4A55A15-5548-416C-A0F5-C95610303394}"/>
              </a:ext>
            </a:extLst>
          </p:cNvPr>
          <p:cNvSpPr txBox="1"/>
          <p:nvPr/>
        </p:nvSpPr>
        <p:spPr>
          <a:xfrm>
            <a:off x="252549" y="1263026"/>
            <a:ext cx="836893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Clean All Ductwork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Plumbing</a:t>
            </a:r>
          </a:p>
          <a:p>
            <a:pPr lvl="1"/>
            <a:r>
              <a:rPr lang="en-US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Replace All Water Heaters Including Valves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Electrical System </a:t>
            </a:r>
            <a:endParaRPr lang="en-US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Replace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Light Fixtures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Switches &amp; Cover Plates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Outlets &amp; Cover Plates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Fire Alarms</a:t>
            </a:r>
          </a:p>
          <a:p>
            <a:pPr algn="l"/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Replace All Detectors &amp; Horns/Strobes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Chair Lifts </a:t>
            </a:r>
          </a:p>
          <a:p>
            <a:pPr algn="l"/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Service &amp; Repair In Accessible Units</a:t>
            </a:r>
            <a:endParaRPr lang="en-US" sz="1800" kern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E5D028-616F-49B6-8F0E-9CBF00CB4DFA}"/>
              </a:ext>
            </a:extLst>
          </p:cNvPr>
          <p:cNvSpPr/>
          <p:nvPr/>
        </p:nvSpPr>
        <p:spPr>
          <a:xfrm>
            <a:off x="153988" y="204788"/>
            <a:ext cx="88106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cap="all" dirty="0">
                <a:solidFill>
                  <a:schemeClr val="bg1"/>
                </a:solidFill>
                <a:latin typeface="Trajan" pitchFamily="18" charset="0"/>
                <a:cs typeface="+mn-cs"/>
              </a:rPr>
              <a:t>Rehabilitation scope of work</a:t>
            </a:r>
            <a:endParaRPr lang="en-US" b="1" kern="0" cap="all" dirty="0">
              <a:solidFill>
                <a:schemeClr val="bg1"/>
              </a:solidFill>
              <a:latin typeface="Trajan" pitchFamily="18" charset="0"/>
              <a:cs typeface="+mn-cs"/>
            </a:endParaRPr>
          </a:p>
          <a:p>
            <a:pPr algn="ctr" eaLnBrk="1" hangingPunct="1">
              <a:defRPr/>
            </a:pPr>
            <a:r>
              <a:rPr lang="en-US" sz="2400" b="1" i="0" u="none" strike="noStrike" baseline="0" dirty="0">
                <a:solidFill>
                  <a:srgbClr val="C10000"/>
                </a:solidFill>
                <a:latin typeface="Arial" panose="020B0604020202020204" pitchFamily="34" charset="0"/>
              </a:rPr>
              <a:t>APARTMENT EXTERIOR</a:t>
            </a:r>
          </a:p>
          <a:p>
            <a:pPr algn="ctr" eaLnBrk="1" hangingPunct="1">
              <a:defRPr/>
            </a:pPr>
            <a:endParaRPr lang="en-US" sz="2400" b="1" kern="0" cap="all" dirty="0">
              <a:latin typeface="Trajan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3C4F08-3181-4BB8-AEFF-2606935DD385}"/>
              </a:ext>
            </a:extLst>
          </p:cNvPr>
          <p:cNvSpPr txBox="1"/>
          <p:nvPr/>
        </p:nvSpPr>
        <p:spPr>
          <a:xfrm>
            <a:off x="252549" y="1263026"/>
            <a:ext cx="836893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Roofing</a:t>
            </a:r>
          </a:p>
          <a:p>
            <a:pPr algn="l"/>
            <a:r>
              <a:rPr lang="en-US" sz="18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	Replace Asphalt Shingles, Gutters &amp; Downspouts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Exterior Entrance Doors 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as needed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	Apartment Entry Doors &amp; Hardware, Door Frames, and Storm Doors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Apartment Windows </a:t>
            </a:r>
            <a:r>
              <a:rPr lang="en-US" sz="1800" b="1" i="0" u="none" strike="noStrike" baseline="0" dirty="0">
                <a:solidFill>
                  <a:schemeClr val="bg1"/>
                </a:solidFill>
                <a:latin typeface="Arial-BoldMT"/>
              </a:rPr>
              <a:t>– </a:t>
            </a:r>
            <a:r>
              <a:rPr lang="en-US" sz="1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Repairs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	Replace All Broken Window Glass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	Repair Damaged Window Screens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	Replace Broken Window Screen Frames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Porches </a:t>
            </a:r>
            <a:r>
              <a:rPr lang="en-US" sz="1800" b="1" i="0" u="none" strike="noStrike" baseline="0" dirty="0">
                <a:solidFill>
                  <a:schemeClr val="bg1"/>
                </a:solidFill>
                <a:latin typeface="Arial-BoldMT"/>
              </a:rPr>
              <a:t>– </a:t>
            </a:r>
            <a:r>
              <a:rPr lang="en-US" sz="1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Repairs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	Install New Deck Planks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	Replace Damaged Column Covers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Masonry Cleaning </a:t>
            </a:r>
            <a:r>
              <a:rPr lang="en-US" sz="1800" b="1" i="0" u="none" strike="noStrike" baseline="0" dirty="0">
                <a:solidFill>
                  <a:schemeClr val="bg1"/>
                </a:solidFill>
                <a:latin typeface="Arial-BoldMT"/>
              </a:rPr>
              <a:t>– </a:t>
            </a:r>
            <a:r>
              <a:rPr lang="en-US" sz="1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Power Wash All Exterior Masonry</a:t>
            </a:r>
            <a:endParaRPr lang="en-US" sz="1800" b="0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endParaRPr lang="en-US" sz="1800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endParaRPr lang="en-US" sz="1800" kern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CC9FDC31-6F92-4152-88CB-3673B8780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1241470"/>
            <a:ext cx="8763000" cy="4375059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l"/>
            <a:endParaRPr lang="en-US" sz="1800" b="1" dirty="0">
              <a:solidFill>
                <a:srgbClr val="C10000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Playgrounds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-BoldMT"/>
              </a:rPr>
              <a:t>–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Repairs/Replacement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Equipment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Retaining Railroad Ties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Resilient Surfaces Replacement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Exterior Lighting </a:t>
            </a:r>
            <a:endParaRPr lang="en-US" sz="1800" b="1" i="0" u="none" strike="noStrike" baseline="0" dirty="0">
              <a:solidFill>
                <a:srgbClr val="000000"/>
              </a:solidFill>
              <a:latin typeface="Arial-BoldMT"/>
            </a:endParaRPr>
          </a:p>
          <a:p>
            <a:pPr lvl="1"/>
            <a:r>
              <a:rPr lang="en-US" sz="1800" b="1" dirty="0">
                <a:solidFill>
                  <a:srgbClr val="000000"/>
                </a:solidFill>
                <a:latin typeface="Arial-BoldMT"/>
              </a:rPr>
              <a:t>	</a:t>
            </a:r>
            <a:r>
              <a:rPr lang="en-US" sz="1800" dirty="0">
                <a:solidFill>
                  <a:srgbClr val="000000"/>
                </a:solidFill>
                <a:latin typeface="Arial-BoldMT"/>
              </a:rPr>
              <a:t>Replace damaged site lighting </a:t>
            </a:r>
            <a:endParaRPr lang="en-US" sz="18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Paving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-BoldMT"/>
              </a:rPr>
              <a:t>–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Repairs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Sidewalks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Curbs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Pavement Surfaces</a:t>
            </a:r>
            <a:endParaRPr lang="en-US" sz="1400" b="1" dirty="0">
              <a:solidFill>
                <a:srgbClr val="A50021"/>
              </a:solidFill>
              <a:latin typeface="+mn-lt"/>
              <a:cs typeface="+mn-cs"/>
            </a:endParaRPr>
          </a:p>
          <a:p>
            <a:pPr marL="1097280" lvl="3" indent="-228600"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993366"/>
              </a:buClr>
              <a:buSzPct val="70000"/>
              <a:buFont typeface="Wingdings"/>
              <a:buChar char=""/>
              <a:defRPr/>
            </a:pPr>
            <a:endParaRPr lang="en-US" sz="1600" b="1" dirty="0">
              <a:solidFill>
                <a:srgbClr val="A50021"/>
              </a:solidFill>
              <a:latin typeface="+mn-lt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137554-57F4-44BC-846F-E95739B2C2A7}"/>
              </a:ext>
            </a:extLst>
          </p:cNvPr>
          <p:cNvSpPr/>
          <p:nvPr/>
        </p:nvSpPr>
        <p:spPr>
          <a:xfrm>
            <a:off x="153988" y="204788"/>
            <a:ext cx="88106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cap="all" dirty="0">
                <a:solidFill>
                  <a:schemeClr val="bg1"/>
                </a:solidFill>
                <a:latin typeface="Trajan" pitchFamily="18" charset="0"/>
                <a:cs typeface="+mn-cs"/>
              </a:rPr>
              <a:t>Rehabilitation scope of work </a:t>
            </a:r>
            <a:r>
              <a:rPr lang="en-US" sz="2400" b="1" kern="0" cap="all" dirty="0" err="1">
                <a:solidFill>
                  <a:schemeClr val="bg1"/>
                </a:solidFill>
                <a:latin typeface="Trajan" pitchFamily="18" charset="0"/>
                <a:cs typeface="+mn-cs"/>
              </a:rPr>
              <a:t>cont</a:t>
            </a:r>
            <a:r>
              <a:rPr lang="en-US" b="1" kern="0" cap="all" dirty="0">
                <a:solidFill>
                  <a:schemeClr val="bg1"/>
                </a:solidFill>
                <a:latin typeface="Trajan" pitchFamily="18" charset="0"/>
                <a:cs typeface="+mn-cs"/>
              </a:rPr>
              <a:t>…</a:t>
            </a:r>
          </a:p>
          <a:p>
            <a:pPr algn="ctr" eaLnBrk="1" hangingPunct="1">
              <a:defRPr/>
            </a:pPr>
            <a:r>
              <a:rPr lang="en-US" sz="2400" b="1" i="0" u="none" strike="noStrike" baseline="0" dirty="0">
                <a:solidFill>
                  <a:srgbClr val="C10000"/>
                </a:solidFill>
                <a:latin typeface="Arial" panose="020B0604020202020204" pitchFamily="34" charset="0"/>
              </a:rPr>
              <a:t>SITEWORK </a:t>
            </a:r>
          </a:p>
          <a:p>
            <a:pPr algn="ctr" eaLnBrk="1" hangingPunct="1">
              <a:defRPr/>
            </a:pPr>
            <a:endParaRPr lang="en-US" sz="2400" b="1" kern="0" cap="all" dirty="0">
              <a:latin typeface="Trajan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BD0214-22EF-460D-8454-E477853B366A}"/>
              </a:ext>
            </a:extLst>
          </p:cNvPr>
          <p:cNvSpPr/>
          <p:nvPr/>
        </p:nvSpPr>
        <p:spPr>
          <a:xfrm>
            <a:off x="166687" y="396377"/>
            <a:ext cx="8810625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0" cap="all" dirty="0">
                <a:solidFill>
                  <a:schemeClr val="bg1"/>
                </a:solidFill>
                <a:latin typeface="Trajan" pitchFamily="18" charset="0"/>
                <a:cs typeface="+mn-cs"/>
              </a:rPr>
              <a:t>PROJECT “PRELIMINARY SCHEDULE”</a:t>
            </a:r>
          </a:p>
          <a:p>
            <a:pPr algn="ctr" eaLnBrk="1" hangingPunct="1">
              <a:defRPr/>
            </a:pPr>
            <a:endParaRPr lang="en-US" b="1" kern="0" cap="all" dirty="0">
              <a:solidFill>
                <a:schemeClr val="bg1"/>
              </a:solidFill>
              <a:latin typeface="Trajan" pitchFamily="18" charset="0"/>
              <a:cs typeface="+mn-cs"/>
            </a:endParaRPr>
          </a:p>
          <a:p>
            <a:pPr algn="ctr" eaLnBrk="1" hangingPunct="1">
              <a:defRPr/>
            </a:pPr>
            <a:r>
              <a:rPr lang="en-US" sz="2400" b="1" kern="0" cap="all" dirty="0">
                <a:solidFill>
                  <a:schemeClr val="bg1"/>
                </a:solidFill>
                <a:latin typeface="Trajan" pitchFamily="18" charset="0"/>
                <a:cs typeface="+mn-cs"/>
              </a:rPr>
              <a:t>Financing</a:t>
            </a:r>
          </a:p>
          <a:p>
            <a:pPr algn="ctr" eaLnBrk="1" hangingPunct="1">
              <a:defRPr/>
            </a:pPr>
            <a:r>
              <a:rPr lang="en-US" b="1" kern="0" cap="all" dirty="0">
                <a:solidFill>
                  <a:srgbClr val="0066FF"/>
                </a:solidFill>
                <a:latin typeface="Trajan" pitchFamily="18" charset="0"/>
                <a:cs typeface="+mn-cs"/>
              </a:rPr>
              <a:t>March</a:t>
            </a:r>
            <a:r>
              <a:rPr lang="en-US" sz="2400" b="1" kern="0" cap="all" dirty="0">
                <a:solidFill>
                  <a:srgbClr val="0066FF"/>
                </a:solidFill>
                <a:latin typeface="Trajan" pitchFamily="18" charset="0"/>
                <a:cs typeface="+mn-cs"/>
              </a:rPr>
              <a:t> 2022</a:t>
            </a:r>
          </a:p>
          <a:p>
            <a:pPr algn="ctr" eaLnBrk="1" hangingPunct="1">
              <a:defRPr/>
            </a:pPr>
            <a:endParaRPr lang="en-US" b="1" kern="0" cap="all" dirty="0">
              <a:solidFill>
                <a:srgbClr val="0066FF"/>
              </a:solidFill>
              <a:latin typeface="Trajan" pitchFamily="18" charset="0"/>
              <a:cs typeface="+mn-cs"/>
            </a:endParaRPr>
          </a:p>
          <a:p>
            <a:pPr algn="ctr" eaLnBrk="1" hangingPunct="1">
              <a:defRPr/>
            </a:pPr>
            <a:r>
              <a:rPr lang="en-US" sz="2400" b="1" kern="0" cap="all" dirty="0">
                <a:solidFill>
                  <a:schemeClr val="bg1"/>
                </a:solidFill>
                <a:latin typeface="Trajan" pitchFamily="18" charset="0"/>
                <a:cs typeface="+mn-cs"/>
              </a:rPr>
              <a:t>Construction </a:t>
            </a:r>
          </a:p>
          <a:p>
            <a:pPr algn="ctr" eaLnBrk="1" hangingPunct="1">
              <a:defRPr/>
            </a:pPr>
            <a:r>
              <a:rPr lang="en-US" b="1" i="0" u="none" strike="noStrike" kern="0" cap="all" baseline="0" dirty="0">
                <a:solidFill>
                  <a:schemeClr val="bg1"/>
                </a:solidFill>
                <a:latin typeface="Trajan" pitchFamily="18" charset="0"/>
                <a:cs typeface="+mn-cs"/>
              </a:rPr>
              <a:t>Phase 1</a:t>
            </a:r>
          </a:p>
          <a:p>
            <a:pPr algn="ctr" eaLnBrk="1" hangingPunct="1">
              <a:defRPr/>
            </a:pPr>
            <a:r>
              <a:rPr lang="en-US" sz="2400" b="1" kern="0" cap="all" dirty="0">
                <a:solidFill>
                  <a:srgbClr val="0066FF"/>
                </a:solidFill>
                <a:latin typeface="Trajan" pitchFamily="18" charset="0"/>
                <a:cs typeface="+mn-cs"/>
              </a:rPr>
              <a:t>April 2022- August 2022</a:t>
            </a:r>
          </a:p>
          <a:p>
            <a:pPr algn="ctr" eaLnBrk="1" hangingPunct="1">
              <a:defRPr/>
            </a:pPr>
            <a:endParaRPr lang="en-US" b="1" i="0" u="none" strike="noStrike" kern="0" cap="all" baseline="0" dirty="0">
              <a:solidFill>
                <a:srgbClr val="0066FF"/>
              </a:solidFill>
              <a:latin typeface="Trajan" pitchFamily="18" charset="0"/>
              <a:cs typeface="+mn-cs"/>
            </a:endParaRPr>
          </a:p>
          <a:p>
            <a:pPr algn="ctr" eaLnBrk="1" hangingPunct="1">
              <a:defRPr/>
            </a:pPr>
            <a:r>
              <a:rPr lang="en-US" sz="2400" b="1" u="sng" kern="0" cap="all" dirty="0">
                <a:solidFill>
                  <a:schemeClr val="bg1"/>
                </a:solidFill>
                <a:latin typeface="Trajan" pitchFamily="18" charset="0"/>
                <a:cs typeface="+mn-cs"/>
              </a:rPr>
              <a:t>Phase 2</a:t>
            </a:r>
          </a:p>
          <a:p>
            <a:pPr algn="ctr" eaLnBrk="1" hangingPunct="1">
              <a:defRPr/>
            </a:pPr>
            <a:r>
              <a:rPr lang="en-US" b="1" i="0" u="none" strike="noStrike" kern="0" cap="all" baseline="0" dirty="0">
                <a:solidFill>
                  <a:srgbClr val="0066FF"/>
                </a:solidFill>
                <a:latin typeface="Trajan" pitchFamily="18" charset="0"/>
                <a:cs typeface="+mn-cs"/>
              </a:rPr>
              <a:t>September 2022- January 2023</a:t>
            </a:r>
          </a:p>
          <a:p>
            <a:pPr algn="ctr" eaLnBrk="1" hangingPunct="1">
              <a:defRPr/>
            </a:pPr>
            <a:endParaRPr lang="en-US" b="1" kern="0" cap="all" dirty="0">
              <a:solidFill>
                <a:srgbClr val="0066FF"/>
              </a:solidFill>
              <a:latin typeface="Trajan" pitchFamily="18" charset="0"/>
              <a:cs typeface="+mn-cs"/>
            </a:endParaRPr>
          </a:p>
          <a:p>
            <a:pPr algn="ctr" eaLnBrk="1" hangingPunct="1">
              <a:defRPr/>
            </a:pPr>
            <a:r>
              <a:rPr lang="en-US" b="1" i="0" u="sng" strike="noStrike" kern="0" cap="all" baseline="0" dirty="0">
                <a:solidFill>
                  <a:schemeClr val="bg1"/>
                </a:solidFill>
                <a:latin typeface="Trajan" pitchFamily="18" charset="0"/>
                <a:cs typeface="+mn-cs"/>
              </a:rPr>
              <a:t>Phase 3</a:t>
            </a:r>
          </a:p>
          <a:p>
            <a:pPr algn="ctr" eaLnBrk="1" hangingPunct="1">
              <a:defRPr/>
            </a:pPr>
            <a:r>
              <a:rPr lang="en-US" b="1" kern="0" cap="all" dirty="0">
                <a:solidFill>
                  <a:srgbClr val="0066FF"/>
                </a:solidFill>
                <a:latin typeface="Trajan" pitchFamily="18" charset="0"/>
                <a:cs typeface="+mn-cs"/>
              </a:rPr>
              <a:t>February 2023- June 2023</a:t>
            </a:r>
            <a:endParaRPr lang="en-US" b="1" i="0" u="none" strike="noStrike" kern="0" cap="all" baseline="0" dirty="0">
              <a:solidFill>
                <a:srgbClr val="0066FF"/>
              </a:solidFill>
              <a:latin typeface="Trajan" pitchFamily="18" charset="0"/>
              <a:cs typeface="+mn-cs"/>
            </a:endParaRPr>
          </a:p>
          <a:p>
            <a:pPr algn="ctr" eaLnBrk="1" hangingPunct="1">
              <a:defRPr/>
            </a:pPr>
            <a:r>
              <a:rPr lang="en-US" b="1" i="0" u="none" strike="noStrike" kern="0" cap="all" baseline="0" dirty="0">
                <a:solidFill>
                  <a:srgbClr val="0066FF"/>
                </a:solidFill>
                <a:latin typeface="Trajan" pitchFamily="18" charset="0"/>
                <a:cs typeface="+mn-cs"/>
              </a:rPr>
              <a:t> </a:t>
            </a:r>
            <a:endParaRPr lang="en-US" sz="2400" b="1" i="0" u="none" strike="noStrike" baseline="0" dirty="0">
              <a:solidFill>
                <a:srgbClr val="0066FF"/>
              </a:solidFill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2400" b="1" kern="0" cap="all" dirty="0">
              <a:latin typeface="Trajan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B40FAC-2B15-4172-AD28-F25938E330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t="7751" r="36669" b="5250"/>
          <a:stretch/>
        </p:blipFill>
        <p:spPr>
          <a:xfrm>
            <a:off x="1389016" y="374580"/>
            <a:ext cx="6209211" cy="63875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F756A32-AA88-4AFE-88CA-25D3D83336A2}"/>
              </a:ext>
            </a:extLst>
          </p:cNvPr>
          <p:cNvSpPr/>
          <p:nvPr/>
        </p:nvSpPr>
        <p:spPr>
          <a:xfrm>
            <a:off x="667018" y="5974213"/>
            <a:ext cx="4414021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b="1" kern="0" cap="all" dirty="0">
                <a:solidFill>
                  <a:schemeClr val="bg1"/>
                </a:solidFill>
                <a:latin typeface="Trajan" pitchFamily="18" charset="0"/>
                <a:cs typeface="+mn-cs"/>
              </a:rPr>
              <a:t>PROJECT PHASING </a:t>
            </a:r>
            <a:r>
              <a:rPr lang="en-US" b="1" kern="0" cap="all" dirty="0">
                <a:solidFill>
                  <a:schemeClr val="bg1"/>
                </a:solidFill>
                <a:latin typeface="Trajan" pitchFamily="18" charset="0"/>
                <a:cs typeface="+mn-cs"/>
              </a:rPr>
              <a:t>Plan</a:t>
            </a:r>
            <a:endParaRPr lang="en-US" sz="2400" b="1" i="0" u="none" strike="noStrike" baseline="0" dirty="0">
              <a:solidFill>
                <a:srgbClr val="C10000"/>
              </a:solidFill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2400" b="1" kern="0" cap="all" dirty="0">
              <a:latin typeface="Trajan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5D1946-D10B-4D22-81FA-BF3EB6F62B40}"/>
              </a:ext>
            </a:extLst>
          </p:cNvPr>
          <p:cNvSpPr txBox="1"/>
          <p:nvPr/>
        </p:nvSpPr>
        <p:spPr>
          <a:xfrm>
            <a:off x="2516777" y="957943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PHASE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FA2EC2-F400-4EFE-B3F0-641E13DFC6F1}"/>
              </a:ext>
            </a:extLst>
          </p:cNvPr>
          <p:cNvSpPr txBox="1"/>
          <p:nvPr/>
        </p:nvSpPr>
        <p:spPr>
          <a:xfrm>
            <a:off x="5368834" y="3198167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PHASE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249E45-9BF8-480B-9524-C94C239D61B5}"/>
              </a:ext>
            </a:extLst>
          </p:cNvPr>
          <p:cNvSpPr txBox="1"/>
          <p:nvPr/>
        </p:nvSpPr>
        <p:spPr>
          <a:xfrm>
            <a:off x="5559395" y="5542851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PHASE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152946-6B08-4E35-9F91-EADC42D89AAB}"/>
              </a:ext>
            </a:extLst>
          </p:cNvPr>
          <p:cNvSpPr txBox="1"/>
          <p:nvPr/>
        </p:nvSpPr>
        <p:spPr>
          <a:xfrm>
            <a:off x="105746" y="2743288"/>
            <a:ext cx="3342848" cy="16312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bg1"/>
                </a:solidFill>
              </a:rPr>
              <a:t>LEGEND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   2 Bedrooms 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    3 Bedrooms</a:t>
            </a:r>
            <a:endParaRPr lang="en-US" sz="1400" u="sng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          4 Bedrooms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    2 Bedroom UFAS &amp; 2 Bedroom Flat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    3 Bedroom UFAS   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    4 Bedroom UFAS  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BE1C16-C212-44D9-89F6-58409B3CCA89}"/>
              </a:ext>
            </a:extLst>
          </p:cNvPr>
          <p:cNvSpPr/>
          <p:nvPr/>
        </p:nvSpPr>
        <p:spPr>
          <a:xfrm>
            <a:off x="227865" y="3082026"/>
            <a:ext cx="290094" cy="128451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D21F6A-C5EC-4D15-AB02-06AF873D1CC0}"/>
              </a:ext>
            </a:extLst>
          </p:cNvPr>
          <p:cNvSpPr/>
          <p:nvPr/>
        </p:nvSpPr>
        <p:spPr>
          <a:xfrm>
            <a:off x="227865" y="3295442"/>
            <a:ext cx="290094" cy="1284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094C0C-6787-4144-9B61-9EDBBFC1350D}"/>
              </a:ext>
            </a:extLst>
          </p:cNvPr>
          <p:cNvSpPr/>
          <p:nvPr/>
        </p:nvSpPr>
        <p:spPr>
          <a:xfrm>
            <a:off x="227865" y="3500149"/>
            <a:ext cx="290094" cy="128451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887BD2-CF9E-4293-B7FF-3BA92D87D762}"/>
              </a:ext>
            </a:extLst>
          </p:cNvPr>
          <p:cNvSpPr/>
          <p:nvPr/>
        </p:nvSpPr>
        <p:spPr>
          <a:xfrm>
            <a:off x="227865" y="3708709"/>
            <a:ext cx="290094" cy="128451"/>
          </a:xfrm>
          <a:prstGeom prst="rect">
            <a:avLst/>
          </a:prstGeom>
          <a:solidFill>
            <a:srgbClr val="CC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F7AD1F-3E86-4300-A2AC-06A36E3C39DA}"/>
              </a:ext>
            </a:extLst>
          </p:cNvPr>
          <p:cNvSpPr/>
          <p:nvPr/>
        </p:nvSpPr>
        <p:spPr>
          <a:xfrm>
            <a:off x="227865" y="3925978"/>
            <a:ext cx="290094" cy="128451"/>
          </a:xfrm>
          <a:prstGeom prst="rect">
            <a:avLst/>
          </a:prstGeom>
          <a:solidFill>
            <a:srgbClr val="00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EE0AAE-D3E1-4E69-8D5C-594AC99A2CE0}"/>
              </a:ext>
            </a:extLst>
          </p:cNvPr>
          <p:cNvSpPr/>
          <p:nvPr/>
        </p:nvSpPr>
        <p:spPr>
          <a:xfrm>
            <a:off x="227865" y="4143247"/>
            <a:ext cx="290094" cy="128451"/>
          </a:xfrm>
          <a:prstGeom prst="rect">
            <a:avLst/>
          </a:prstGeom>
          <a:solidFill>
            <a:srgbClr val="00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43C6EE-924A-453F-A111-AA57C9172B1F}"/>
              </a:ext>
            </a:extLst>
          </p:cNvPr>
          <p:cNvSpPr/>
          <p:nvPr/>
        </p:nvSpPr>
        <p:spPr>
          <a:xfrm rot="21382868">
            <a:off x="1288868" y="425377"/>
            <a:ext cx="4284617" cy="1646225"/>
          </a:xfrm>
          <a:prstGeom prst="rect">
            <a:avLst/>
          </a:prstGeom>
          <a:noFill/>
          <a:ln w="57150">
            <a:solidFill>
              <a:srgbClr val="000066">
                <a:alpha val="94902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FCDDB9-19CE-44A7-BF9A-EF1869AC755F}"/>
              </a:ext>
            </a:extLst>
          </p:cNvPr>
          <p:cNvSpPr/>
          <p:nvPr/>
        </p:nvSpPr>
        <p:spPr>
          <a:xfrm rot="21365453">
            <a:off x="3973643" y="2061074"/>
            <a:ext cx="3443529" cy="2655913"/>
          </a:xfrm>
          <a:prstGeom prst="rect">
            <a:avLst/>
          </a:prstGeom>
          <a:noFill/>
          <a:ln w="57150">
            <a:solidFill>
              <a:schemeClr val="accent2">
                <a:alpha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25EC7D-8CD2-43E8-8D6B-40B4F8F49E85}"/>
              </a:ext>
            </a:extLst>
          </p:cNvPr>
          <p:cNvSpPr/>
          <p:nvPr/>
        </p:nvSpPr>
        <p:spPr>
          <a:xfrm>
            <a:off x="4847350" y="4831279"/>
            <a:ext cx="2582129" cy="1884811"/>
          </a:xfrm>
          <a:prstGeom prst="rect">
            <a:avLst/>
          </a:prstGeom>
          <a:noFill/>
          <a:ln w="57150">
            <a:solidFill>
              <a:schemeClr val="bg1">
                <a:alpha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Civic">
  <a:themeElements>
    <a:clrScheme name="Custom 4">
      <a:dk1>
        <a:sysClr val="windowText" lastClr="000000"/>
      </a:dk1>
      <a:lt1>
        <a:sysClr val="window" lastClr="FFFFFF"/>
      </a:lt1>
      <a:dk2>
        <a:srgbClr val="953734"/>
      </a:dk2>
      <a:lt2>
        <a:srgbClr val="EEECE1"/>
      </a:lt2>
      <a:accent1>
        <a:srgbClr val="953734"/>
      </a:accent1>
      <a:accent2>
        <a:srgbClr val="C0504D"/>
      </a:accent2>
      <a:accent3>
        <a:srgbClr val="6F292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3759</TotalTime>
  <Words>387</Words>
  <Application>Microsoft Office PowerPoint</Application>
  <PresentationFormat>On-screen Show (4:3)</PresentationFormat>
  <Paragraphs>105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Arial</vt:lpstr>
      <vt:lpstr>Arial-BoldMT</vt:lpstr>
      <vt:lpstr>Calibri</vt:lpstr>
      <vt:lpstr>Calibri Light</vt:lpstr>
      <vt:lpstr>Cambria Math</vt:lpstr>
      <vt:lpstr>Century Gothic</vt:lpstr>
      <vt:lpstr>Georgia</vt:lpstr>
      <vt:lpstr>Times New Roman</vt:lpstr>
      <vt:lpstr>Trajan</vt:lpstr>
      <vt:lpstr>Wingdings</vt:lpstr>
      <vt:lpstr>Wingdings 2</vt:lpstr>
      <vt:lpstr>Wingdings 3</vt:lpstr>
      <vt:lpstr>Civic</vt:lpstr>
      <vt:lpstr>1_Custom Design</vt:lpstr>
      <vt:lpstr>Custom Design</vt:lpstr>
      <vt:lpstr>2_Custom Design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Turner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Turner User</dc:creator>
  <cp:lastModifiedBy>Greenan, Brian (HABC)</cp:lastModifiedBy>
  <cp:revision>154</cp:revision>
  <cp:lastPrinted>2021-08-16T16:50:46Z</cp:lastPrinted>
  <dcterms:created xsi:type="dcterms:W3CDTF">2002-01-08T19:44:29Z</dcterms:created>
  <dcterms:modified xsi:type="dcterms:W3CDTF">2021-09-15T22:28:04Z</dcterms:modified>
</cp:coreProperties>
</file>